
<file path=[Content_Types].xml><?xml version="1.0" encoding="utf-8"?>
<Types xmlns="http://schemas.openxmlformats.org/package/2006/content-types">
  <Default Extension="bmp" ContentType="image/bmp"/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8" r:id="rId4"/>
  </p:sldMasterIdLst>
  <p:notesMasterIdLst>
    <p:notesMasterId r:id="rId22"/>
  </p:notesMasterIdLst>
  <p:handoutMasterIdLst>
    <p:handoutMasterId r:id="rId23"/>
  </p:handoutMasterIdLst>
  <p:sldIdLst>
    <p:sldId id="256" r:id="rId5"/>
    <p:sldId id="361" r:id="rId6"/>
    <p:sldId id="343" r:id="rId7"/>
    <p:sldId id="349" r:id="rId8"/>
    <p:sldId id="346" r:id="rId9"/>
    <p:sldId id="350" r:id="rId10"/>
    <p:sldId id="352" r:id="rId11"/>
    <p:sldId id="348" r:id="rId12"/>
    <p:sldId id="347" r:id="rId13"/>
    <p:sldId id="354" r:id="rId14"/>
    <p:sldId id="351" r:id="rId15"/>
    <p:sldId id="342" r:id="rId16"/>
    <p:sldId id="356" r:id="rId17"/>
    <p:sldId id="357" r:id="rId18"/>
    <p:sldId id="358" r:id="rId19"/>
    <p:sldId id="364" r:id="rId20"/>
    <p:sldId id="359" r:id="rId21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5" autoAdjust="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2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09C2F0B4-C915-4E12-9E37-A7B3BB5C98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0E6D08-692A-45D6-91B8-7317361CDD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64AA7C-6F80-4688-A335-4376D6AF0933}" type="datetime1">
              <a:rPr lang="nl-NL" smtClean="0"/>
              <a:t>25-10-2022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7ABFCBF-A61C-497A-92CF-5D00E2369CF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ECF69C-1F96-474A-99E9-82480D656C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43EF6-E009-4528-A2B8-C70A53E59A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9384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FF901-097D-44EB-9F3E-FBEA83649BF5}" type="datetime1">
              <a:rPr lang="nl-NL" smtClean="0"/>
              <a:pPr/>
              <a:t>25-10-2022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Tekststijlen van het model bewerken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8C922-E2CD-4768-89F2-1664AD72D2C2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05804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8C922-E2CD-4768-89F2-1664AD72D2C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409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hthoe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hthoe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e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Rechte verbindingslijn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chte verbindingslijn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chte verbindingslijn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20" name="Tijdelijke aanduiding voor datum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A1138D10-D492-474E-9877-161D10958497}" type="datetime1">
              <a:rPr lang="nl-NL" noProof="0" smtClean="0"/>
              <a:t>25-10-2022</a:t>
            </a:fld>
            <a:endParaRPr lang="nl-NL" noProof="0"/>
          </a:p>
        </p:txBody>
      </p:sp>
      <p:sp>
        <p:nvSpPr>
          <p:cNvPr id="21" name="Tijdelijke aanduiding voor voettekst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5904B13-800E-4AA8-8B04-7D2DABF8AEBA}" type="datetime1">
              <a:rPr lang="nl-NL" noProof="0" smtClean="0"/>
              <a:t>25-10-2022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536B929-3489-4EFF-B2B8-777D227BEB32}" type="datetime1">
              <a:rPr lang="nl-NL" noProof="0" smtClean="0"/>
              <a:t>25-10-2022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F385CE5-3FC0-4A70-AE51-5E045F440DB8}" type="datetime1">
              <a:rPr lang="nl-NL" noProof="0" smtClean="0"/>
              <a:t>25-10-2022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hthoe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hthoe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hthoe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e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Rechte verbindingslijn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7D10E96E-28B6-48A4-8B4E-77DC7E918607}" type="datetime1">
              <a:rPr lang="nl-NL" noProof="0" smtClean="0"/>
              <a:t>25-10-2022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439B7D6-F086-4AF5-A864-3B1E97F611A3}" type="datetime1">
              <a:rPr lang="nl-NL" noProof="0" smtClean="0"/>
              <a:t>25-10-2022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5CD7B26-3398-4CC4-8430-9B9277349B3A}" type="datetime1">
              <a:rPr lang="nl-NL" noProof="0" smtClean="0"/>
              <a:t>25-10-2022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A30EC15-3DB2-4DAB-947C-848BEFC8A090}" type="datetime1">
              <a:rPr lang="nl-NL" noProof="0" smtClean="0"/>
              <a:t>25-10-2022</a:t>
            </a:fld>
            <a:endParaRPr lang="nl-NL" noProof="0"/>
          </a:p>
        </p:txBody>
      </p:sp>
      <p:sp>
        <p:nvSpPr>
          <p:cNvPr id="4" name="Tijdelijke aanduiding 3 voor voetteks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8D5D441-AF3D-43CB-A8BE-D61E1974C2A2}" type="datetime1">
              <a:rPr lang="nl-NL" noProof="0" smtClean="0"/>
              <a:t>25-10-2022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hthoek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hthoek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ED8E96F-06ED-4E45-B685-44C299048226}" type="datetime1">
              <a:rPr lang="nl-NL" noProof="0" smtClean="0"/>
              <a:t>25-10-2022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11" name="Rechthoek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hoek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hthoek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A868E82D-FA39-4419-AB02-8C2D791820A8}" type="datetime1">
              <a:rPr lang="nl-NL" noProof="0" smtClean="0"/>
              <a:t>25-10-2022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hthoe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08A7925D-D9A0-41FC-BFD5-1A0435FB79DB}" type="datetime1">
              <a:rPr lang="nl-NL" noProof="0" smtClean="0"/>
              <a:t>25-10-2022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pPr rtl="0"/>
            <a:fld id="{4FAB73BC-B049-4115-A692-8D63A059BFB8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hthoek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28" name="Rechthoek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Rechte verbindingslijn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ED90EC3D-482A-4E73-B198-E8341A0D09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95914" y="167780"/>
            <a:ext cx="3996086" cy="6476301"/>
          </a:xfrm>
        </p:spPr>
        <p:txBody>
          <a:bodyPr rtlCol="0">
            <a:normAutofit/>
          </a:bodyPr>
          <a:lstStyle/>
          <a:p>
            <a:pPr algn="l" rtl="0"/>
            <a:r>
              <a:rPr lang="nl-NL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Goederenontvangst en – opslag planten</a:t>
            </a:r>
            <a:br>
              <a:rPr lang="nl-NL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nl-NL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Kwalitatieve en kwantitatieve controle planten</a:t>
            </a:r>
          </a:p>
        </p:txBody>
      </p:sp>
      <p:sp>
        <p:nvSpPr>
          <p:cNvPr id="7" name="Subtitel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023" y="5234730"/>
            <a:ext cx="3238829" cy="979806"/>
          </a:xfrm>
        </p:spPr>
        <p:txBody>
          <a:bodyPr rtlCol="0">
            <a:normAutofit/>
          </a:bodyPr>
          <a:lstStyle/>
          <a:p>
            <a:pPr rtl="0"/>
            <a:endParaRPr lang="nl-NL" sz="2000" dirty="0">
              <a:solidFill>
                <a:srgbClr val="FFFFFF"/>
              </a:solidFill>
            </a:endParaRPr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9609346E-4542-4ECF-93A6-CDE40A0A5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684" y="1372376"/>
            <a:ext cx="6090113" cy="457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F4800C-0620-41E9-98B6-384C8C52C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3"/>
            <a:ext cx="10058400" cy="5187755"/>
          </a:xfrm>
        </p:spPr>
        <p:txBody>
          <a:bodyPr/>
          <a:lstStyle/>
          <a:p>
            <a:r>
              <a:rPr lang="nl-NL" dirty="0"/>
              <a:t>Kwaliteit en kwantiteit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6A8D53-7EAD-4AC0-8B67-3987100BC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429386"/>
            <a:ext cx="10058400" cy="1605653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6879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EFD671-F22C-4C7C-A72A-74DD2306E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4A612FE-8035-4278-B2C1-0617BDA2E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Kwalitatieve controle</a:t>
            </a:r>
          </a:p>
          <a:p>
            <a:pPr lvl="1"/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Is de kwaliteit van de producten in orde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Kwantitatieve controle</a:t>
            </a:r>
          </a:p>
          <a:p>
            <a:pPr lvl="1"/>
            <a:r>
              <a:rPr lang="nl-NL" sz="2200" dirty="0">
                <a:latin typeface="Calibri" panose="020F0502020204030204" pitchFamily="34" charset="0"/>
                <a:cs typeface="Calibri" panose="020F0502020204030204" pitchFamily="34" charset="0"/>
              </a:rPr>
              <a:t>Kloppen de geleverde goederen qua aantallen</a:t>
            </a:r>
          </a:p>
        </p:txBody>
      </p:sp>
      <p:pic>
        <p:nvPicPr>
          <p:cNvPr id="8194" name="Picture 2" descr="Kwaliteitscontrole">
            <a:extLst>
              <a:ext uri="{FF2B5EF4-FFF2-40B4-BE49-F238E27FC236}">
                <a16:creationId xmlns:a16="http://schemas.microsoft.com/office/drawing/2014/main" id="{7E54A2F1-7B04-44BD-92DA-2B0D848B5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140" y="4118414"/>
            <a:ext cx="4815526" cy="225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662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6EA978-EB64-45E0-A4BF-341C13CE3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066800" y="596875"/>
            <a:ext cx="10058400" cy="45719"/>
          </a:xfrm>
        </p:spPr>
        <p:txBody>
          <a:bodyPr>
            <a:normAutofit fontScale="90000"/>
          </a:bodyPr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F945D3-0896-43EA-ABF7-8678965A1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469783"/>
            <a:ext cx="10058400" cy="5843351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Pakbon/ handscanner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Welke goederen in welke verpakkingseenheden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Hoeveelheid en kwaliteit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Levende goederen als eerste controleren </a:t>
            </a:r>
            <a:r>
              <a:rPr lang="nl-NL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ivm</a:t>
            </a:r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 houdbaarheid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Artikelnummer, verpakkingseenheid, aantal artikelen per soort, omschrijving van de artikelen, prijs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Controle in magazijn of winkel (planten bij voorkeur in de winkel)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Afwijkingen in hoeveelheid of kwaliteit melden (reclameren), derving voorkomen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Afgekeurde goederen apart zetten en goede producten in de winkel plaatsen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Afwijkingen noteren op een verschillenrapport, meldt dit bij de leverancier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Vrachtbrief, pakbon en evt. verschillenrapport naar administratie</a:t>
            </a:r>
          </a:p>
          <a:p>
            <a:pPr marL="0" indent="0">
              <a:buNone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9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0767D-E598-4FAF-911D-58FD5F70F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Kwaliteit, kennis en controle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5C2F6B-5079-49EC-BC1F-2C226EE38E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9872444" cy="3931920"/>
          </a:xfrm>
        </p:spPr>
        <p:txBody>
          <a:bodyPr>
            <a:no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mate waarin een product goed is of aan bepaalde normen voldoet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De status of situatie van een product</a:t>
            </a: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Je zou moeten weten wat ‘goede kwaliteit’                                                                        is voor je met het product aan de slag kan…..</a:t>
            </a: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2" descr="Kwaliteitscontrole">
            <a:extLst>
              <a:ext uri="{FF2B5EF4-FFF2-40B4-BE49-F238E27FC236}">
                <a16:creationId xmlns:a16="http://schemas.microsoft.com/office/drawing/2014/main" id="{74695476-4C83-463D-B618-E363DD539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140" y="4118414"/>
            <a:ext cx="4815526" cy="225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0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215844-E775-4681-A305-F9A4C06FC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ED37B1-68EF-4B77-8C76-040D680CF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Kwaliteitsgroepen A1, A2 en B1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Iedere kwaliteitsgroep heeft eigen criteria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Van heel strikt tot minder strikt</a:t>
            </a:r>
          </a:p>
          <a:p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Van homogeen naar meer heterogeen</a:t>
            </a:r>
          </a:p>
        </p:txBody>
      </p:sp>
      <p:pic>
        <p:nvPicPr>
          <p:cNvPr id="1026" name="Picture 2" descr="potkluit - PietBuxus">
            <a:extLst>
              <a:ext uri="{FF2B5EF4-FFF2-40B4-BE49-F238E27FC236}">
                <a16:creationId xmlns:a16="http://schemas.microsoft.com/office/drawing/2014/main" id="{0E0983BB-769F-4036-92D9-941571775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366" y="3223950"/>
            <a:ext cx="4214069" cy="309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90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EC75F8-F35D-4F6D-A7BE-A6899F8B8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4576230-2FAB-4855-9E2F-AA0F34B8A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309" y="858140"/>
            <a:ext cx="8905381" cy="5141720"/>
          </a:xfrm>
        </p:spPr>
      </p:pic>
    </p:spTree>
    <p:extLst>
      <p:ext uri="{BB962C8B-B14F-4D97-AF65-F5344CB8AC3E}">
        <p14:creationId xmlns:p14="http://schemas.microsoft.com/office/powerpoint/2010/main" val="39208566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DA4EDD-DC3B-4DBF-B2B1-49A8D3748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62DAF2D-3F06-41A4-8221-54049ADA55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724" y="1141039"/>
            <a:ext cx="8724551" cy="4575922"/>
          </a:xfrm>
        </p:spPr>
      </p:pic>
    </p:spTree>
    <p:extLst>
      <p:ext uri="{BB962C8B-B14F-4D97-AF65-F5344CB8AC3E}">
        <p14:creationId xmlns:p14="http://schemas.microsoft.com/office/powerpoint/2010/main" val="3649162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5E142-1176-4180-B553-3454EE96E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2D96FDDE-49CA-41EE-A2A4-A9B6335DD6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278773"/>
              </p:ext>
            </p:extLst>
          </p:nvPr>
        </p:nvGraphicFramePr>
        <p:xfrm>
          <a:off x="1066800" y="1008668"/>
          <a:ext cx="10132242" cy="5229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6091">
                  <a:extLst>
                    <a:ext uri="{9D8B030D-6E8A-4147-A177-3AD203B41FA5}">
                      <a16:colId xmlns:a16="http://schemas.microsoft.com/office/drawing/2014/main" val="2021943013"/>
                    </a:ext>
                  </a:extLst>
                </a:gridCol>
                <a:gridCol w="3205113">
                  <a:extLst>
                    <a:ext uri="{9D8B030D-6E8A-4147-A177-3AD203B41FA5}">
                      <a16:colId xmlns:a16="http://schemas.microsoft.com/office/drawing/2014/main" val="694556337"/>
                    </a:ext>
                  </a:extLst>
                </a:gridCol>
                <a:gridCol w="3601038">
                  <a:extLst>
                    <a:ext uri="{9D8B030D-6E8A-4147-A177-3AD203B41FA5}">
                      <a16:colId xmlns:a16="http://schemas.microsoft.com/office/drawing/2014/main" val="1413646933"/>
                    </a:ext>
                  </a:extLst>
                </a:gridCol>
              </a:tblGrid>
              <a:tr h="421798">
                <a:tc gridSpan="3">
                  <a:txBody>
                    <a:bodyPr/>
                    <a:lstStyle/>
                    <a:p>
                      <a:pPr algn="ctr"/>
                      <a:r>
                        <a:rPr lang="nl-NL" dirty="0"/>
                        <a:t>Kamer- en tuinplanten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989277"/>
                  </a:ext>
                </a:extLst>
              </a:tr>
              <a:tr h="421798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920515"/>
                  </a:ext>
                </a:extLst>
              </a:tr>
              <a:tr h="908776">
                <a:tc>
                  <a:txBody>
                    <a:bodyPr/>
                    <a:lstStyle/>
                    <a:p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Doorworteling van de kluit, goed wortelgestel (staat stevig op de pot)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Ziektevrij</a:t>
                      </a:r>
                    </a:p>
                    <a:p>
                      <a:endParaRPr lang="nl-N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Voldoende vocht</a:t>
                      </a: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298280"/>
                  </a:ext>
                </a:extLst>
              </a:tr>
              <a:tr h="908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Mooi uiterlijk, vrij van groeistoornissen, groeigebreken en misvormingen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Vrij van dierlijke en plantaardige parasieten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Pot minimaal 90% gevuld met grond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780272"/>
                  </a:ext>
                </a:extLst>
              </a:tr>
              <a:tr h="728035">
                <a:tc>
                  <a:txBody>
                    <a:bodyPr/>
                    <a:lstStyle/>
                    <a:p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Geen beschadigingen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Schoongemaakte bladeren</a:t>
                      </a:r>
                    </a:p>
                    <a:p>
                      <a:endParaRPr lang="nl-N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Hangplanten met schotel of waterreservoir en hangmogelijkheid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0978334"/>
                  </a:ext>
                </a:extLst>
              </a:tr>
              <a:tr h="908776">
                <a:tc>
                  <a:txBody>
                    <a:bodyPr/>
                    <a:lstStyle/>
                    <a:p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Rijpheid (bij bloeiende planten)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Schone pot (kamerplanten)</a:t>
                      </a:r>
                    </a:p>
                    <a:p>
                      <a:endParaRPr lang="nl-N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Planten met doornen, scherpe bladuiteinden verpakt zodat letsel of schade wordt voorkomen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370188"/>
                  </a:ext>
                </a:extLst>
              </a:tr>
              <a:tr h="9087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Afgehard (stevigheid van stelen en blad)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plant moet tekenen van groei vertonen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751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68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CD576C-0069-4460-9BC0-4ED229D49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556870"/>
          </a:xfrm>
        </p:spPr>
        <p:txBody>
          <a:bodyPr>
            <a:normAutofit/>
          </a:bodyPr>
          <a:lstStyle/>
          <a:p>
            <a:r>
              <a:rPr lang="nl-NL" dirty="0">
                <a:cs typeface="Arial" panose="020B0604020202020204" pitchFamily="34" charset="0"/>
              </a:rPr>
              <a:t>Goederenontvangst en –opslag </a:t>
            </a:r>
            <a:r>
              <a:rPr lang="nl-NL" sz="4000" dirty="0">
                <a:cs typeface="Arial" panose="020B0604020202020204" pitchFamily="34" charset="0"/>
              </a:rPr>
              <a:t>(van planten)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101C6C-293F-4C5F-8BB3-47A84C5055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3858936"/>
            <a:ext cx="10058400" cy="2176104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3227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D5E142-1176-4180-B553-3454EE96E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5A8ABB-5E31-4C4A-82FA-F671A502C9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46375"/>
            <a:ext cx="10058400" cy="49886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Colli</a:t>
            </a:r>
            <a:r>
              <a:rPr lang="nl-NL" sz="24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is de internationale aanduiding voor een individuele verpakkingseenheid (één pakket) ter verzending, ongeacht de aard van de verpakking (pak, kist, krat, koffer, vat, fust, big bag).</a:t>
            </a:r>
          </a:p>
        </p:txBody>
      </p:sp>
      <p:pic>
        <p:nvPicPr>
          <p:cNvPr id="4" name="Picture 2" descr="Kwaliteitscontrole | Cloet nv - Just a quality better">
            <a:extLst>
              <a:ext uri="{FF2B5EF4-FFF2-40B4-BE49-F238E27FC236}">
                <a16:creationId xmlns:a16="http://schemas.microsoft.com/office/drawing/2014/main" id="{F736660D-C96B-45D0-81B3-F9ADE4CD9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5" y="3137707"/>
            <a:ext cx="889635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21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759413-E9FD-4F58-882E-24F98366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Lossen van goederen (planten)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E021E9-CBA2-4D63-B1EE-61AF85D7DB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Vaak op een vast moment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In de planning opgenomen want:  ruimte en mankracht nodig !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Aanleveren van de producten in categorieën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Grootte / gewicht / hoeveelheid / risico (breekbaar of bederfelijk) / etc.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Wijze van aanleveren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Pallets / </a:t>
            </a:r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deense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karren / veilingkarren / 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Verpakking – Fust (met of zonder statiegeld) / dozen / los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508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97501-A530-4DD0-801A-6088A5BBC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E2BDDE-D963-4B6F-AD89-0D471F9C8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42595"/>
            <a:ext cx="10320779" cy="5392446"/>
          </a:xfrm>
        </p:spPr>
        <p:txBody>
          <a:bodyPr>
            <a:normAutofit/>
          </a:bodyPr>
          <a:lstStyle/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Wie lost de producten;</a:t>
            </a:r>
          </a:p>
          <a:p>
            <a:pPr marL="548640" lvl="2" indent="0">
              <a:buNone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Chauffeur</a:t>
            </a:r>
          </a:p>
          <a:p>
            <a:pPr marL="548640" lvl="2" indent="0">
              <a:buNone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Vulploegmedewerkers</a:t>
            </a:r>
          </a:p>
          <a:p>
            <a:pPr marL="548640" lvl="2" indent="0">
              <a:buNone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Magazijnmedewerkers                                                                                                               </a:t>
            </a:r>
          </a:p>
          <a:p>
            <a:pPr marL="548640" lvl="2" indent="0">
              <a:buNone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Leidinggevende </a:t>
            </a:r>
          </a:p>
          <a:p>
            <a:pPr marL="548640" lvl="2" indent="0">
              <a:buNone/>
            </a:pP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Stagiaires</a:t>
            </a: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Afhankelijk van de grootte van een bedrijf</a:t>
            </a:r>
          </a:p>
        </p:txBody>
      </p:sp>
      <p:pic>
        <p:nvPicPr>
          <p:cNvPr id="4" name="Picture 2" descr="FlorAccess">
            <a:extLst>
              <a:ext uri="{FF2B5EF4-FFF2-40B4-BE49-F238E27FC236}">
                <a16:creationId xmlns:a16="http://schemas.microsoft.com/office/drawing/2014/main" id="{29D41F13-8C71-4E04-909C-AA1AC40B7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549" y="1006567"/>
            <a:ext cx="5370196" cy="301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056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718FD-E1FB-4A2E-881D-6DD58E78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Controle van inkomende planten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37EB36-5F82-46EA-808D-E7689BA35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43959"/>
            <a:ext cx="10058400" cy="4471447"/>
          </a:xfrm>
        </p:spPr>
        <p:txBody>
          <a:bodyPr>
            <a:norm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Klopt de aflevering met de bestelling?</a:t>
            </a:r>
          </a:p>
          <a:p>
            <a:pPr marL="0" indent="0">
              <a:buNone/>
            </a:pPr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Vrachtbrief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Gaat met de goederen mee met een transportbedrijf. 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Vervoersovereenkomst tussen leverancier en vervoerder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In totaal 3 exemplaren, 1x leverancier, 1x vervoerder, 1x detaillist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Pakbon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Van leverancier voor detaillist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Inhoud en verzending zoals op de bestelbon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Informatie zoals; artikelnummer / verpakkingseenheid / aantal bestelde en geleverde artikelen</a:t>
            </a:r>
          </a:p>
          <a:p>
            <a:pPr lvl="2"/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57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7C29A-18B7-4259-9F47-D96C5BE6F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2085F8-14C6-4807-8D60-95E1FF766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876693"/>
            <a:ext cx="10058400" cy="5158347"/>
          </a:xfrm>
        </p:spPr>
        <p:txBody>
          <a:bodyPr/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Controle vrachtbrief, chauffeur is hierbij aanwezig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Controle pakbon, chauffeur is dan weer vertrokken</a:t>
            </a: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Afwijkingen noteren in logboek</a:t>
            </a: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Teveel</a:t>
            </a:r>
          </a:p>
          <a:p>
            <a:pPr lvl="1"/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Te weinig</a:t>
            </a:r>
          </a:p>
          <a:p>
            <a:pPr lvl="1"/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Schade</a:t>
            </a:r>
          </a:p>
          <a:p>
            <a:pPr lvl="1"/>
            <a:r>
              <a:rPr lang="nl-NL" sz="1800" dirty="0">
                <a:latin typeface="Calibri" panose="020F0502020204030204" pitchFamily="34" charset="0"/>
                <a:cs typeface="Calibri" panose="020F0502020204030204" pitchFamily="34" charset="0"/>
              </a:rPr>
              <a:t>Verkeerde product geleverd</a:t>
            </a:r>
          </a:p>
        </p:txBody>
      </p:sp>
      <p:pic>
        <p:nvPicPr>
          <p:cNvPr id="5122" name="Picture 2" descr="pakbon: een document waar alles over je bestelling in staat | Lezen,  Artikel, Staat">
            <a:extLst>
              <a:ext uri="{FF2B5EF4-FFF2-40B4-BE49-F238E27FC236}">
                <a16:creationId xmlns:a16="http://schemas.microsoft.com/office/drawing/2014/main" id="{74834915-A020-4E06-8E5C-3B6E81CE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64" y="1809947"/>
            <a:ext cx="3761187" cy="5575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1306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75EDE-B4AA-408F-A4AF-933D4FF33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Opslag gereed maken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961669-3AFF-4FE7-B217-8DDC0C1DE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Aanbrengen van artikelgegevens</a:t>
            </a:r>
          </a:p>
          <a:p>
            <a:pPr lvl="2"/>
            <a:r>
              <a:rPr lang="nl-NL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Evt</a:t>
            </a:r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 aanbrengen van informatiecode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Code geeft aan waar in het magazijn de planten opgeslagen moeten worden (zo spoedig mogelijk naar de verkoopruimte!)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Sorteren van de goederen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In ontvangstruimte sorteren en naar juiste plaats in magazijn brengen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Ompakken van goederen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Van los naar pallets of karren</a:t>
            </a:r>
          </a:p>
          <a:p>
            <a:pPr lvl="2"/>
            <a:r>
              <a:rPr lang="nl-NL" sz="2000" dirty="0">
                <a:latin typeface="Calibri" panose="020F0502020204030204" pitchFamily="34" charset="0"/>
                <a:cs typeface="Calibri" panose="020F0502020204030204" pitchFamily="34" charset="0"/>
              </a:rPr>
              <a:t>Van veilingkar naar Deense kar</a:t>
            </a:r>
          </a:p>
          <a:p>
            <a:pPr marL="548640" lvl="2" indent="0">
              <a:buNone/>
            </a:pPr>
            <a:endParaRPr lang="nl-N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79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2645A0-BD60-4D57-A8BB-A8368C40B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Planten in het magazijn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23F1A9-FBDC-4C0F-9C01-2563335F3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Temperatuur (tocht)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Water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Licht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Voorkomen van beschadiging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Schone omgeving (voorkomen van ziektes)</a:t>
            </a: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Op intern transportmateriaal</a:t>
            </a:r>
          </a:p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Zo snel mogelijk naar de winkelvloer</a:t>
            </a:r>
          </a:p>
        </p:txBody>
      </p:sp>
      <p:pic>
        <p:nvPicPr>
          <p:cNvPr id="4" name="Picture 6" descr="winterharde Olijfbomen, Palmbomen en Vijgenbomen voor de beste prijs -  SERVICE">
            <a:extLst>
              <a:ext uri="{FF2B5EF4-FFF2-40B4-BE49-F238E27FC236}">
                <a16:creationId xmlns:a16="http://schemas.microsoft.com/office/drawing/2014/main" id="{631BA3A9-E043-4F9A-9C59-0D2CCDA58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970" y="2486438"/>
            <a:ext cx="4688262" cy="381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4407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2e09757-d42c-4fcd-ae27-c71d4b25821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93C7D7F3BC946A5F2904ADE47754D" ma:contentTypeVersion="14" ma:contentTypeDescription="Een nieuw document maken." ma:contentTypeScope="" ma:versionID="7a4dcaf2bb192a9d56ebd998db484bf9">
  <xsd:schema xmlns:xsd="http://www.w3.org/2001/XMLSchema" xmlns:xs="http://www.w3.org/2001/XMLSchema" xmlns:p="http://schemas.microsoft.com/office/2006/metadata/properties" xmlns:ns3="c2e09757-d42c-4fcd-ae27-c71d4b258210" xmlns:ns4="bfe1b49f-1cd4-47d5-a3dc-4ad9ba0da7af" targetNamespace="http://schemas.microsoft.com/office/2006/metadata/properties" ma:root="true" ma:fieldsID="1b4973538e45edc3b2c6d76a7420def2" ns3:_="" ns4:_="">
    <xsd:import namespace="c2e09757-d42c-4fcd-ae27-c71d4b258210"/>
    <xsd:import namespace="bfe1b49f-1cd4-47d5-a3dc-4ad9ba0da7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e09757-d42c-4fcd-ae27-c71d4b2582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e1b49f-1cd4-47d5-a3dc-4ad9ba0da7a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2C0DB4D-BE53-4100-8A0D-CEFB2E482820}">
  <ds:schemaRefs>
    <ds:schemaRef ds:uri="bfe1b49f-1cd4-47d5-a3dc-4ad9ba0da7af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c2e09757-d42c-4fcd-ae27-c71d4b258210"/>
  </ds:schemaRefs>
</ds:datastoreItem>
</file>

<file path=customXml/itemProps2.xml><?xml version="1.0" encoding="utf-8"?>
<ds:datastoreItem xmlns:ds="http://schemas.openxmlformats.org/officeDocument/2006/customXml" ds:itemID="{79DB7460-AB32-4891-8802-85429883CA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e09757-d42c-4fcd-ae27-c71d4b258210"/>
    <ds:schemaRef ds:uri="bfe1b49f-1cd4-47d5-a3dc-4ad9ba0da7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 - Tuin</Template>
  <TotalTime>0</TotalTime>
  <Words>588</Words>
  <Application>Microsoft Office PowerPoint</Application>
  <PresentationFormat>Breedbeeld</PresentationFormat>
  <Paragraphs>101</Paragraphs>
  <Slides>17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Century Gothic</vt:lpstr>
      <vt:lpstr>Savon</vt:lpstr>
      <vt:lpstr>Goederenontvangst en – opslag planten  Kwalitatieve en kwantitatieve controle planten</vt:lpstr>
      <vt:lpstr>Goederenontvangst en –opslag (van planten) </vt:lpstr>
      <vt:lpstr>PowerPoint-presentatie</vt:lpstr>
      <vt:lpstr>Lossen van goederen (planten)</vt:lpstr>
      <vt:lpstr>PowerPoint-presentatie</vt:lpstr>
      <vt:lpstr>Controle van inkomende planten</vt:lpstr>
      <vt:lpstr>PowerPoint-presentatie</vt:lpstr>
      <vt:lpstr>Opslag gereed maken</vt:lpstr>
      <vt:lpstr>Planten in het magazijn</vt:lpstr>
      <vt:lpstr>Kwaliteit en kwantiteit</vt:lpstr>
      <vt:lpstr>PowerPoint-presentatie</vt:lpstr>
      <vt:lpstr>PowerPoint-presentatie</vt:lpstr>
      <vt:lpstr>Kwaliteit, kennis en controle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2020-09-09T13:44:44Z</dcterms:created>
  <dcterms:modified xsi:type="dcterms:W3CDTF">2022-10-25T13:26:29Z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0x01010079793C7D7F3BC946A5F2904ADE47754D</vt:lpwstr>
  </property>
</Properties>
</file>